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TM02900688[[fn=Sfaccettatura]]</Template>
  <TotalTime>14</TotalTime>
  <Words>117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Trebuchet MS</vt:lpstr>
      <vt:lpstr>Wingdings 3</vt:lpstr>
      <vt:lpstr>Sfaccettatura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SMS-Notebook1</dc:creator>
  <cp:lastModifiedBy>SMS-Notebook1</cp:lastModifiedBy>
  <cp:revision>3</cp:revision>
  <dcterms:created xsi:type="dcterms:W3CDTF">2023-01-10T13:58:47Z</dcterms:created>
  <dcterms:modified xsi:type="dcterms:W3CDTF">2023-01-16T11:51:02Z</dcterms:modified>
</cp:coreProperties>
</file>